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7" r:id="rId14"/>
    <p:sldId id="284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9465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7722" y="670687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8151" y="578655"/>
            <a:ext cx="1767785" cy="4286778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4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6088934" y="213895"/>
            <a:ext cx="278825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lines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77131" y="198632"/>
            <a:ext cx="3002449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70781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6076234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A6C5C7F1-A1C3-41BF-BA26-297A65394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755" y="670687"/>
            <a:ext cx="2617200" cy="1299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C8E90-AD01-4F06-82EC-C3EBB02F2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55" y="2235249"/>
            <a:ext cx="1080000" cy="1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EEAB6-5231-43C6-AE5A-8CEE16BF9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27" y="3580113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D29A0-EC98-4395-B4CA-FC717E093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875" y="35801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Standard 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467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Bai Jamjuree</vt:lpstr>
      <vt:lpstr>Source Code Pro</vt:lpstr>
      <vt:lpstr>Arial</vt:lpstr>
      <vt:lpstr>Anonymous Pro</vt:lpstr>
      <vt:lpstr>Nunito Light</vt:lpstr>
      <vt:lpstr>Cousine</vt:lpstr>
      <vt:lpstr>Anaheim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124</cp:revision>
  <dcterms:modified xsi:type="dcterms:W3CDTF">2024-05-13T07:54:29Z</dcterms:modified>
</cp:coreProperties>
</file>